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4" r:id="rId5"/>
    <p:sldId id="265" r:id="rId6"/>
    <p:sldId id="262" r:id="rId7"/>
    <p:sldId id="258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A1EE4A-599E-4474-88D5-895361CF3FCE}" v="400" dt="2020-08-23T14:47:58.1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3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lter Tanimoto" userId="221c200582ad94da" providerId="LiveId" clId="{F8A1EE4A-599E-4474-88D5-895361CF3FCE}"/>
    <pc:docChg chg="undo custSel mod addSld delSld modSld">
      <pc:chgData name="Walter Tanimoto" userId="221c200582ad94da" providerId="LiveId" clId="{F8A1EE4A-599E-4474-88D5-895361CF3FCE}" dt="2020-08-23T14:48:15.363" v="2822" actId="14100"/>
      <pc:docMkLst>
        <pc:docMk/>
      </pc:docMkLst>
      <pc:sldChg chg="addSp modSp mod modAnim">
        <pc:chgData name="Walter Tanimoto" userId="221c200582ad94da" providerId="LiveId" clId="{F8A1EE4A-599E-4474-88D5-895361CF3FCE}" dt="2020-08-23T07:52:22.380" v="2379" actId="20577"/>
        <pc:sldMkLst>
          <pc:docMk/>
          <pc:sldMk cId="436308840" sldId="256"/>
        </pc:sldMkLst>
        <pc:spChg chg="mod">
          <ac:chgData name="Walter Tanimoto" userId="221c200582ad94da" providerId="LiveId" clId="{F8A1EE4A-599E-4474-88D5-895361CF3FCE}" dt="2020-08-23T04:47:22.359" v="55" actId="1076"/>
          <ac:spMkLst>
            <pc:docMk/>
            <pc:sldMk cId="436308840" sldId="256"/>
            <ac:spMk id="10" creationId="{68095266-339F-44B7-8F25-72CCCDAF906E}"/>
          </ac:spMkLst>
        </pc:spChg>
        <pc:spChg chg="add mod">
          <ac:chgData name="Walter Tanimoto" userId="221c200582ad94da" providerId="LiveId" clId="{F8A1EE4A-599E-4474-88D5-895361CF3FCE}" dt="2020-08-23T07:52:22.380" v="2379" actId="20577"/>
          <ac:spMkLst>
            <pc:docMk/>
            <pc:sldMk cId="436308840" sldId="256"/>
            <ac:spMk id="12" creationId="{286206DA-8B95-4553-B053-173343605A45}"/>
          </ac:spMkLst>
        </pc:spChg>
        <pc:picChg chg="mod">
          <ac:chgData name="Walter Tanimoto" userId="221c200582ad94da" providerId="LiveId" clId="{F8A1EE4A-599E-4474-88D5-895361CF3FCE}" dt="2020-08-23T04:47:05.099" v="52" actId="1076"/>
          <ac:picMkLst>
            <pc:docMk/>
            <pc:sldMk cId="436308840" sldId="256"/>
            <ac:picMk id="9" creationId="{216EA04D-963B-439D-8B40-A8E00E126C2A}"/>
          </ac:picMkLst>
        </pc:picChg>
        <pc:picChg chg="add mod">
          <ac:chgData name="Walter Tanimoto" userId="221c200582ad94da" providerId="LiveId" clId="{F8A1EE4A-599E-4474-88D5-895361CF3FCE}" dt="2020-08-23T07:32:23.082" v="2158" actId="1076"/>
          <ac:picMkLst>
            <pc:docMk/>
            <pc:sldMk cId="436308840" sldId="256"/>
            <ac:picMk id="11" creationId="{91EB956B-8033-4663-A3E6-2DF68AD8A5FA}"/>
          </ac:picMkLst>
        </pc:picChg>
      </pc:sldChg>
      <pc:sldChg chg="new del">
        <pc:chgData name="Walter Tanimoto" userId="221c200582ad94da" providerId="LiveId" clId="{F8A1EE4A-599E-4474-88D5-895361CF3FCE}" dt="2020-08-23T05:03:56.086" v="224" actId="47"/>
        <pc:sldMkLst>
          <pc:docMk/>
          <pc:sldMk cId="3827485631" sldId="257"/>
        </pc:sldMkLst>
      </pc:sldChg>
      <pc:sldChg chg="addSp delSp modSp new mod setBg modAnim">
        <pc:chgData name="Walter Tanimoto" userId="221c200582ad94da" providerId="LiveId" clId="{F8A1EE4A-599E-4474-88D5-895361CF3FCE}" dt="2020-08-23T07:19:48.372" v="2110" actId="207"/>
        <pc:sldMkLst>
          <pc:docMk/>
          <pc:sldMk cId="4065121790" sldId="258"/>
        </pc:sldMkLst>
        <pc:spChg chg="mod">
          <ac:chgData name="Walter Tanimoto" userId="221c200582ad94da" providerId="LiveId" clId="{F8A1EE4A-599E-4474-88D5-895361CF3FCE}" dt="2020-08-23T07:19:44.446" v="2109" actId="207"/>
          <ac:spMkLst>
            <pc:docMk/>
            <pc:sldMk cId="4065121790" sldId="258"/>
            <ac:spMk id="2" creationId="{636F3783-7010-484A-96CE-89F2E4535B4F}"/>
          </ac:spMkLst>
        </pc:spChg>
        <pc:spChg chg="mod ord">
          <ac:chgData name="Walter Tanimoto" userId="221c200582ad94da" providerId="LiveId" clId="{F8A1EE4A-599E-4474-88D5-895361CF3FCE}" dt="2020-08-23T07:19:22.123" v="2106" actId="1076"/>
          <ac:spMkLst>
            <pc:docMk/>
            <pc:sldMk cId="4065121790" sldId="258"/>
            <ac:spMk id="3" creationId="{3617427A-64A1-4EC1-8202-F41F0101AE65}"/>
          </ac:spMkLst>
        </pc:spChg>
        <pc:spChg chg="add del">
          <ac:chgData name="Walter Tanimoto" userId="221c200582ad94da" providerId="LiveId" clId="{F8A1EE4A-599E-4474-88D5-895361CF3FCE}" dt="2020-08-23T07:14:10.042" v="1984" actId="26606"/>
          <ac:spMkLst>
            <pc:docMk/>
            <pc:sldMk cId="4065121790" sldId="258"/>
            <ac:spMk id="10" creationId="{49CD2D09-B1BB-4DF5-9E1C-3D21B21EDEFD}"/>
          </ac:spMkLst>
        </pc:spChg>
        <pc:spChg chg="add del">
          <ac:chgData name="Walter Tanimoto" userId="221c200582ad94da" providerId="LiveId" clId="{F8A1EE4A-599E-4474-88D5-895361CF3FCE}" dt="2020-08-23T07:15:16.738" v="1999" actId="26606"/>
          <ac:spMkLst>
            <pc:docMk/>
            <pc:sldMk cId="4065121790" sldId="258"/>
            <ac:spMk id="11" creationId="{F56F5174-31D9-4DBB-AAB7-A1FD7BDB1352}"/>
          </ac:spMkLst>
        </pc:spChg>
        <pc:spChg chg="add mod">
          <ac:chgData name="Walter Tanimoto" userId="221c200582ad94da" providerId="LiveId" clId="{F8A1EE4A-599E-4474-88D5-895361CF3FCE}" dt="2020-08-23T07:19:48.372" v="2110" actId="207"/>
          <ac:spMkLst>
            <pc:docMk/>
            <pc:sldMk cId="4065121790" sldId="258"/>
            <ac:spMk id="13" creationId="{CC6562C6-D2C9-4CDA-8281-DE2FCEC6E69F}"/>
          </ac:spMkLst>
        </pc:spChg>
        <pc:spChg chg="add del">
          <ac:chgData name="Walter Tanimoto" userId="221c200582ad94da" providerId="LiveId" clId="{F8A1EE4A-599E-4474-88D5-895361CF3FCE}" dt="2020-08-23T07:14:10.042" v="1984" actId="26606"/>
          <ac:spMkLst>
            <pc:docMk/>
            <pc:sldMk cId="4065121790" sldId="258"/>
            <ac:spMk id="14" creationId="{967C29FE-FD32-4AFB-AD20-DBDF5864B2D8}"/>
          </ac:spMkLst>
        </pc:spChg>
        <pc:spChg chg="add del">
          <ac:chgData name="Walter Tanimoto" userId="221c200582ad94da" providerId="LiveId" clId="{F8A1EE4A-599E-4474-88D5-895361CF3FCE}" dt="2020-08-23T07:15:16.738" v="1999" actId="26606"/>
          <ac:spMkLst>
            <pc:docMk/>
            <pc:sldMk cId="4065121790" sldId="258"/>
            <ac:spMk id="18" creationId="{F9A95BEE-6BB1-4A28-A8E6-A34B2E42EF87}"/>
          </ac:spMkLst>
        </pc:spChg>
        <pc:spChg chg="add del">
          <ac:chgData name="Walter Tanimoto" userId="221c200582ad94da" providerId="LiveId" clId="{F8A1EE4A-599E-4474-88D5-895361CF3FCE}" dt="2020-08-23T07:12:23.926" v="1973" actId="26606"/>
          <ac:spMkLst>
            <pc:docMk/>
            <pc:sldMk cId="4065121790" sldId="258"/>
            <ac:spMk id="19" creationId="{49CD2D09-B1BB-4DF5-9E1C-3D21B21EDEFD}"/>
          </ac:spMkLst>
        </pc:spChg>
        <pc:spChg chg="add del">
          <ac:chgData name="Walter Tanimoto" userId="221c200582ad94da" providerId="LiveId" clId="{F8A1EE4A-599E-4474-88D5-895361CF3FCE}" dt="2020-08-23T07:15:21.692" v="2001" actId="26606"/>
          <ac:spMkLst>
            <pc:docMk/>
            <pc:sldMk cId="4065121790" sldId="258"/>
            <ac:spMk id="22" creationId="{C2B4C0C7-2745-46BE-B15F-E50582545365}"/>
          </ac:spMkLst>
        </pc:spChg>
        <pc:spChg chg="add del">
          <ac:chgData name="Walter Tanimoto" userId="221c200582ad94da" providerId="LiveId" clId="{F8A1EE4A-599E-4474-88D5-895361CF3FCE}" dt="2020-08-23T07:12:23.926" v="1973" actId="26606"/>
          <ac:spMkLst>
            <pc:docMk/>
            <pc:sldMk cId="4065121790" sldId="258"/>
            <ac:spMk id="23" creationId="{967C29FE-FD32-4AFB-AD20-DBDF5864B2D8}"/>
          </ac:spMkLst>
        </pc:spChg>
        <pc:spChg chg="add del">
          <ac:chgData name="Walter Tanimoto" userId="221c200582ad94da" providerId="LiveId" clId="{F8A1EE4A-599E-4474-88D5-895361CF3FCE}" dt="2020-08-23T07:14:07.221" v="1982" actId="26606"/>
          <ac:spMkLst>
            <pc:docMk/>
            <pc:sldMk cId="4065121790" sldId="258"/>
            <ac:spMk id="25" creationId="{F56F5174-31D9-4DBB-AAB7-A1FD7BDB1352}"/>
          </ac:spMkLst>
        </pc:spChg>
        <pc:spChg chg="add del">
          <ac:chgData name="Walter Tanimoto" userId="221c200582ad94da" providerId="LiveId" clId="{F8A1EE4A-599E-4474-88D5-895361CF3FCE}" dt="2020-08-23T07:14:07.221" v="1982" actId="26606"/>
          <ac:spMkLst>
            <pc:docMk/>
            <pc:sldMk cId="4065121790" sldId="258"/>
            <ac:spMk id="27" creationId="{F9A95BEE-6BB1-4A28-A8E6-A34B2E42EF87}"/>
          </ac:spMkLst>
        </pc:spChg>
        <pc:spChg chg="add del">
          <ac:chgData name="Walter Tanimoto" userId="221c200582ad94da" providerId="LiveId" clId="{F8A1EE4A-599E-4474-88D5-895361CF3FCE}" dt="2020-08-23T07:15:25.200" v="2003" actId="26606"/>
          <ac:spMkLst>
            <pc:docMk/>
            <pc:sldMk cId="4065121790" sldId="258"/>
            <ac:spMk id="31" creationId="{AFA67CD3-AB4E-4A7A-BEB8-53C445D8C44E}"/>
          </ac:spMkLst>
        </pc:spChg>
        <pc:spChg chg="add del">
          <ac:chgData name="Walter Tanimoto" userId="221c200582ad94da" providerId="LiveId" clId="{F8A1EE4A-599E-4474-88D5-895361CF3FCE}" dt="2020-08-23T07:15:25.200" v="2003" actId="26606"/>
          <ac:spMkLst>
            <pc:docMk/>
            <pc:sldMk cId="4065121790" sldId="258"/>
            <ac:spMk id="33" creationId="{339C8D78-A644-462F-B674-F440635E5353}"/>
          </ac:spMkLst>
        </pc:spChg>
        <pc:spChg chg="add del">
          <ac:chgData name="Walter Tanimoto" userId="221c200582ad94da" providerId="LiveId" clId="{F8A1EE4A-599E-4474-88D5-895361CF3FCE}" dt="2020-08-23T07:15:38.202" v="2005" actId="26606"/>
          <ac:spMkLst>
            <pc:docMk/>
            <pc:sldMk cId="4065121790" sldId="258"/>
            <ac:spMk id="35" creationId="{F94AA2BD-2E3F-4B1D-8127-5744B8115311}"/>
          </ac:spMkLst>
        </pc:spChg>
        <pc:spChg chg="add del">
          <ac:chgData name="Walter Tanimoto" userId="221c200582ad94da" providerId="LiveId" clId="{F8A1EE4A-599E-4474-88D5-895361CF3FCE}" dt="2020-08-23T07:15:38.202" v="2005" actId="26606"/>
          <ac:spMkLst>
            <pc:docMk/>
            <pc:sldMk cId="4065121790" sldId="258"/>
            <ac:spMk id="36" creationId="{4BD02261-2DC8-4AA8-9E16-7751AE892445}"/>
          </ac:spMkLst>
        </pc:spChg>
        <pc:spChg chg="add del">
          <ac:chgData name="Walter Tanimoto" userId="221c200582ad94da" providerId="LiveId" clId="{F8A1EE4A-599E-4474-88D5-895361CF3FCE}" dt="2020-08-23T07:15:38.202" v="2005" actId="26606"/>
          <ac:spMkLst>
            <pc:docMk/>
            <pc:sldMk cId="4065121790" sldId="258"/>
            <ac:spMk id="37" creationId="{3D752CF2-2291-40B5-B462-C17B174C10BC}"/>
          </ac:spMkLst>
        </pc:spChg>
        <pc:spChg chg="add">
          <ac:chgData name="Walter Tanimoto" userId="221c200582ad94da" providerId="LiveId" clId="{F8A1EE4A-599E-4474-88D5-895361CF3FCE}" dt="2020-08-23T07:15:38.212" v="2006" actId="26606"/>
          <ac:spMkLst>
            <pc:docMk/>
            <pc:sldMk cId="4065121790" sldId="258"/>
            <ac:spMk id="39" creationId="{80DF40B2-80F7-4E71-B46C-284163F3654A}"/>
          </ac:spMkLst>
        </pc:spChg>
        <pc:grpChg chg="add del">
          <ac:chgData name="Walter Tanimoto" userId="221c200582ad94da" providerId="LiveId" clId="{F8A1EE4A-599E-4474-88D5-895361CF3FCE}" dt="2020-08-23T07:15:21.692" v="2001" actId="26606"/>
          <ac:grpSpMkLst>
            <pc:docMk/>
            <pc:sldMk cId="4065121790" sldId="258"/>
            <ac:grpSpMk id="24" creationId="{89D8939B-D984-4564-B942-51C44F623C98}"/>
          </ac:grpSpMkLst>
        </pc:grpChg>
        <pc:picChg chg="add del mod">
          <ac:chgData name="Walter Tanimoto" userId="221c200582ad94da" providerId="LiveId" clId="{F8A1EE4A-599E-4474-88D5-895361CF3FCE}" dt="2020-08-23T07:14:15.628" v="1985" actId="478"/>
          <ac:picMkLst>
            <pc:docMk/>
            <pc:sldMk cId="4065121790" sldId="258"/>
            <ac:picMk id="5" creationId="{A2A56154-130A-4A70-9FA3-4DF50042C3D2}"/>
          </ac:picMkLst>
        </pc:picChg>
        <pc:picChg chg="add del mod">
          <ac:chgData name="Walter Tanimoto" userId="221c200582ad94da" providerId="LiveId" clId="{F8A1EE4A-599E-4474-88D5-895361CF3FCE}" dt="2020-08-23T07:14:59.138" v="1993" actId="478"/>
          <ac:picMkLst>
            <pc:docMk/>
            <pc:sldMk cId="4065121790" sldId="258"/>
            <ac:picMk id="7" creationId="{2D1A1F23-CB2B-4C3A-94C4-83F7CADBCCC7}"/>
          </ac:picMkLst>
        </pc:picChg>
        <pc:picChg chg="add mod">
          <ac:chgData name="Walter Tanimoto" userId="221c200582ad94da" providerId="LiveId" clId="{F8A1EE4A-599E-4474-88D5-895361CF3FCE}" dt="2020-08-23T07:16:25.312" v="2018" actId="1076"/>
          <ac:picMkLst>
            <pc:docMk/>
            <pc:sldMk cId="4065121790" sldId="258"/>
            <ac:picMk id="9" creationId="{EEEE6C79-77BE-4A99-8303-998DF04FC178}"/>
          </ac:picMkLst>
        </pc:picChg>
        <pc:picChg chg="add del">
          <ac:chgData name="Walter Tanimoto" userId="221c200582ad94da" providerId="LiveId" clId="{F8A1EE4A-599E-4474-88D5-895361CF3FCE}" dt="2020-08-23T07:14:10.042" v="1984" actId="26606"/>
          <ac:picMkLst>
            <pc:docMk/>
            <pc:sldMk cId="4065121790" sldId="258"/>
            <ac:picMk id="12" creationId="{83355637-BA71-4F63-94C9-E77BF81BDFC0}"/>
          </ac:picMkLst>
        </pc:picChg>
        <pc:picChg chg="add del">
          <ac:chgData name="Walter Tanimoto" userId="221c200582ad94da" providerId="LiveId" clId="{F8A1EE4A-599E-4474-88D5-895361CF3FCE}" dt="2020-08-23T07:15:16.738" v="1999" actId="26606"/>
          <ac:picMkLst>
            <pc:docMk/>
            <pc:sldMk cId="4065121790" sldId="258"/>
            <ac:picMk id="16" creationId="{AE113210-7872-481A-ADE6-3A05CCAF5EB2}"/>
          </ac:picMkLst>
        </pc:picChg>
        <pc:picChg chg="add del">
          <ac:chgData name="Walter Tanimoto" userId="221c200582ad94da" providerId="LiveId" clId="{F8A1EE4A-599E-4474-88D5-895361CF3FCE}" dt="2020-08-23T07:12:23.926" v="1973" actId="26606"/>
          <ac:picMkLst>
            <pc:docMk/>
            <pc:sldMk cId="4065121790" sldId="258"/>
            <ac:picMk id="21" creationId="{83355637-BA71-4F63-94C9-E77BF81BDFC0}"/>
          </ac:picMkLst>
        </pc:picChg>
        <pc:picChg chg="add del">
          <ac:chgData name="Walter Tanimoto" userId="221c200582ad94da" providerId="LiveId" clId="{F8A1EE4A-599E-4474-88D5-895361CF3FCE}" dt="2020-08-23T07:14:07.221" v="1982" actId="26606"/>
          <ac:picMkLst>
            <pc:docMk/>
            <pc:sldMk cId="4065121790" sldId="258"/>
            <ac:picMk id="26" creationId="{AE113210-7872-481A-ADE6-3A05CCAF5EB2}"/>
          </ac:picMkLst>
        </pc:picChg>
        <pc:picChg chg="add del">
          <ac:chgData name="Walter Tanimoto" userId="221c200582ad94da" providerId="LiveId" clId="{F8A1EE4A-599E-4474-88D5-895361CF3FCE}" dt="2020-08-23T07:15:25.200" v="2003" actId="26606"/>
          <ac:picMkLst>
            <pc:docMk/>
            <pc:sldMk cId="4065121790" sldId="258"/>
            <ac:picMk id="32" creationId="{07CF545F-9C2E-4446-97CD-AD92990C2B68}"/>
          </ac:picMkLst>
        </pc:picChg>
      </pc:sldChg>
      <pc:sldChg chg="addSp modSp new mod setBg modAnim">
        <pc:chgData name="Walter Tanimoto" userId="221c200582ad94da" providerId="LiveId" clId="{F8A1EE4A-599E-4474-88D5-895361CF3FCE}" dt="2020-08-23T14:46:43.099" v="2755"/>
        <pc:sldMkLst>
          <pc:docMk/>
          <pc:sldMk cId="296062687" sldId="259"/>
        </pc:sldMkLst>
        <pc:spChg chg="mod">
          <ac:chgData name="Walter Tanimoto" userId="221c200582ad94da" providerId="LiveId" clId="{F8A1EE4A-599E-4474-88D5-895361CF3FCE}" dt="2020-08-23T05:21:40.822" v="962" actId="403"/>
          <ac:spMkLst>
            <pc:docMk/>
            <pc:sldMk cId="296062687" sldId="259"/>
            <ac:spMk id="2" creationId="{695F8F99-112A-4A9A-AA96-D18028295BD4}"/>
          </ac:spMkLst>
        </pc:spChg>
        <pc:spChg chg="mod">
          <ac:chgData name="Walter Tanimoto" userId="221c200582ad94da" providerId="LiveId" clId="{F8A1EE4A-599E-4474-88D5-895361CF3FCE}" dt="2020-08-23T07:55:19.110" v="2438" actId="20577"/>
          <ac:spMkLst>
            <pc:docMk/>
            <pc:sldMk cId="296062687" sldId="259"/>
            <ac:spMk id="3" creationId="{5EBF41BC-258A-4850-B512-1C21A73057EB}"/>
          </ac:spMkLst>
        </pc:spChg>
        <pc:picChg chg="add mod ord">
          <ac:chgData name="Walter Tanimoto" userId="221c200582ad94da" providerId="LiveId" clId="{F8A1EE4A-599E-4474-88D5-895361CF3FCE}" dt="2020-08-23T05:19:51.853" v="950" actId="167"/>
          <ac:picMkLst>
            <pc:docMk/>
            <pc:sldMk cId="296062687" sldId="259"/>
            <ac:picMk id="4" creationId="{C026BED3-BEB9-4E02-8F41-798EAB343842}"/>
          </ac:picMkLst>
        </pc:picChg>
      </pc:sldChg>
      <pc:sldChg chg="modSp new del mod">
        <pc:chgData name="Walter Tanimoto" userId="221c200582ad94da" providerId="LiveId" clId="{F8A1EE4A-599E-4474-88D5-895361CF3FCE}" dt="2020-08-23T05:22:24.975" v="963" actId="47"/>
        <pc:sldMkLst>
          <pc:docMk/>
          <pc:sldMk cId="145227093" sldId="260"/>
        </pc:sldMkLst>
        <pc:spChg chg="mod">
          <ac:chgData name="Walter Tanimoto" userId="221c200582ad94da" providerId="LiveId" clId="{F8A1EE4A-599E-4474-88D5-895361CF3FCE}" dt="2020-08-23T05:05:02.207" v="261" actId="20577"/>
          <ac:spMkLst>
            <pc:docMk/>
            <pc:sldMk cId="145227093" sldId="260"/>
            <ac:spMk id="2" creationId="{24748F07-50FD-4252-8F91-BFE7831D46AD}"/>
          </ac:spMkLst>
        </pc:spChg>
        <pc:spChg chg="mod">
          <ac:chgData name="Walter Tanimoto" userId="221c200582ad94da" providerId="LiveId" clId="{F8A1EE4A-599E-4474-88D5-895361CF3FCE}" dt="2020-08-23T05:06:02.546" v="357" actId="20577"/>
          <ac:spMkLst>
            <pc:docMk/>
            <pc:sldMk cId="145227093" sldId="260"/>
            <ac:spMk id="3" creationId="{20721A1E-2DB9-4970-8B55-403EC33D2F2E}"/>
          </ac:spMkLst>
        </pc:spChg>
      </pc:sldChg>
      <pc:sldChg chg="addSp delSp modSp new mod setBg">
        <pc:chgData name="Walter Tanimoto" userId="221c200582ad94da" providerId="LiveId" clId="{F8A1EE4A-599E-4474-88D5-895361CF3FCE}" dt="2020-08-23T14:43:04.168" v="2699" actId="20577"/>
        <pc:sldMkLst>
          <pc:docMk/>
          <pc:sldMk cId="2802674755" sldId="261"/>
        </pc:sldMkLst>
        <pc:spChg chg="mod">
          <ac:chgData name="Walter Tanimoto" userId="221c200582ad94da" providerId="LiveId" clId="{F8A1EE4A-599E-4474-88D5-895361CF3FCE}" dt="2020-08-23T06:06:02.499" v="1345" actId="207"/>
          <ac:spMkLst>
            <pc:docMk/>
            <pc:sldMk cId="2802674755" sldId="261"/>
            <ac:spMk id="2" creationId="{C5756D7C-56A1-4CCB-802D-B49370EAD08F}"/>
          </ac:spMkLst>
        </pc:spChg>
        <pc:spChg chg="add del mod">
          <ac:chgData name="Walter Tanimoto" userId="221c200582ad94da" providerId="LiveId" clId="{F8A1EE4A-599E-4474-88D5-895361CF3FCE}" dt="2020-08-23T07:58:56.689" v="2540" actId="20577"/>
          <ac:spMkLst>
            <pc:docMk/>
            <pc:sldMk cId="2802674755" sldId="261"/>
            <ac:spMk id="3" creationId="{28E846C3-3396-4B18-B6B7-58A5E7DF0686}"/>
          </ac:spMkLst>
        </pc:spChg>
        <pc:spChg chg="mod">
          <ac:chgData name="Walter Tanimoto" userId="221c200582ad94da" providerId="LiveId" clId="{F8A1EE4A-599E-4474-88D5-895361CF3FCE}" dt="2020-08-23T14:43:04.168" v="2699" actId="20577"/>
          <ac:spMkLst>
            <pc:docMk/>
            <pc:sldMk cId="2802674755" sldId="261"/>
            <ac:spMk id="4" creationId="{6B01AF71-ED47-4805-9BE5-B04E61D0ABE1}"/>
          </ac:spMkLst>
        </pc:spChg>
        <pc:spChg chg="add del mod">
          <ac:chgData name="Walter Tanimoto" userId="221c200582ad94da" providerId="LiveId" clId="{F8A1EE4A-599E-4474-88D5-895361CF3FCE}" dt="2020-08-23T06:04:21.036" v="1334" actId="478"/>
          <ac:spMkLst>
            <pc:docMk/>
            <pc:sldMk cId="2802674755" sldId="261"/>
            <ac:spMk id="6" creationId="{F1C603F4-BACB-4B99-ABC7-1C77533EC571}"/>
          </ac:spMkLst>
        </pc:spChg>
      </pc:sldChg>
      <pc:sldChg chg="modSp new mod setBg">
        <pc:chgData name="Walter Tanimoto" userId="221c200582ad94da" providerId="LiveId" clId="{F8A1EE4A-599E-4474-88D5-895361CF3FCE}" dt="2020-08-23T08:02:48.986" v="2612" actId="27636"/>
        <pc:sldMkLst>
          <pc:docMk/>
          <pc:sldMk cId="3884519744" sldId="262"/>
        </pc:sldMkLst>
        <pc:spChg chg="mod">
          <ac:chgData name="Walter Tanimoto" userId="221c200582ad94da" providerId="LiveId" clId="{F8A1EE4A-599E-4474-88D5-895361CF3FCE}" dt="2020-08-23T08:01:54.179" v="2585" actId="1076"/>
          <ac:spMkLst>
            <pc:docMk/>
            <pc:sldMk cId="3884519744" sldId="262"/>
            <ac:spMk id="2" creationId="{E365457C-36BC-4CFA-80EF-E63DEE9CF958}"/>
          </ac:spMkLst>
        </pc:spChg>
        <pc:spChg chg="mod">
          <ac:chgData name="Walter Tanimoto" userId="221c200582ad94da" providerId="LiveId" clId="{F8A1EE4A-599E-4474-88D5-895361CF3FCE}" dt="2020-08-23T08:02:48.986" v="2612" actId="27636"/>
          <ac:spMkLst>
            <pc:docMk/>
            <pc:sldMk cId="3884519744" sldId="262"/>
            <ac:spMk id="3" creationId="{886EBA43-863F-4A49-B8A2-723DA616F778}"/>
          </ac:spMkLst>
        </pc:spChg>
      </pc:sldChg>
      <pc:sldChg chg="addSp delSp modSp new mod setBg delAnim modAnim setClrOvrMap">
        <pc:chgData name="Walter Tanimoto" userId="221c200582ad94da" providerId="LiveId" clId="{F8A1EE4A-599E-4474-88D5-895361CF3FCE}" dt="2020-08-23T08:04:15.398" v="2636"/>
        <pc:sldMkLst>
          <pc:docMk/>
          <pc:sldMk cId="3599752803" sldId="263"/>
        </pc:sldMkLst>
        <pc:spChg chg="add mod">
          <ac:chgData name="Walter Tanimoto" userId="221c200582ad94da" providerId="LiveId" clId="{F8A1EE4A-599E-4474-88D5-895361CF3FCE}" dt="2020-08-23T06:45:11.751" v="1756" actId="1076"/>
          <ac:spMkLst>
            <pc:docMk/>
            <pc:sldMk cId="3599752803" sldId="263"/>
            <ac:spMk id="6" creationId="{7ED5C862-5BD8-43C5-AE3F-462305EF2769}"/>
          </ac:spMkLst>
        </pc:spChg>
        <pc:spChg chg="add mod">
          <ac:chgData name="Walter Tanimoto" userId="221c200582ad94da" providerId="LiveId" clId="{F8A1EE4A-599E-4474-88D5-895361CF3FCE}" dt="2020-08-23T07:33:40.105" v="2212" actId="1076"/>
          <ac:spMkLst>
            <pc:docMk/>
            <pc:sldMk cId="3599752803" sldId="263"/>
            <ac:spMk id="9" creationId="{62233812-DB7C-44C4-9DCD-8895A28B5A4D}"/>
          </ac:spMkLst>
        </pc:spChg>
        <pc:spChg chg="add del">
          <ac:chgData name="Walter Tanimoto" userId="221c200582ad94da" providerId="LiveId" clId="{F8A1EE4A-599E-4474-88D5-895361CF3FCE}" dt="2020-08-23T06:40:55.125" v="1573" actId="26606"/>
          <ac:spMkLst>
            <pc:docMk/>
            <pc:sldMk cId="3599752803" sldId="263"/>
            <ac:spMk id="13" creationId="{0DE6A193-4755-479A-BC6F-A7EBCA73BE1A}"/>
          </ac:spMkLst>
        </pc:spChg>
        <pc:spChg chg="add del">
          <ac:chgData name="Walter Tanimoto" userId="221c200582ad94da" providerId="LiveId" clId="{F8A1EE4A-599E-4474-88D5-895361CF3FCE}" dt="2020-08-23T06:40:55.125" v="1573" actId="26606"/>
          <ac:spMkLst>
            <pc:docMk/>
            <pc:sldMk cId="3599752803" sldId="263"/>
            <ac:spMk id="15" creationId="{5A55B759-31A7-423C-9BC2-A8BC09FE98B9}"/>
          </ac:spMkLst>
        </pc:spChg>
        <pc:spChg chg="add del">
          <ac:chgData name="Walter Tanimoto" userId="221c200582ad94da" providerId="LiveId" clId="{F8A1EE4A-599E-4474-88D5-895361CF3FCE}" dt="2020-08-23T06:40:55.125" v="1573" actId="26606"/>
          <ac:spMkLst>
            <pc:docMk/>
            <pc:sldMk cId="3599752803" sldId="263"/>
            <ac:spMk id="17" creationId="{617D17FB-975C-487E-8519-38E547609E33}"/>
          </ac:spMkLst>
        </pc:spChg>
        <pc:picChg chg="add mod">
          <ac:chgData name="Walter Tanimoto" userId="221c200582ad94da" providerId="LiveId" clId="{F8A1EE4A-599E-4474-88D5-895361CF3FCE}" dt="2020-08-23T06:25:19.635" v="1466"/>
          <ac:picMkLst>
            <pc:docMk/>
            <pc:sldMk cId="3599752803" sldId="263"/>
            <ac:picMk id="2" creationId="{F6930553-7DCD-4185-B106-BF27C2FDC9E6}"/>
          </ac:picMkLst>
        </pc:picChg>
        <pc:picChg chg="add del mod">
          <ac:chgData name="Walter Tanimoto" userId="221c200582ad94da" providerId="LiveId" clId="{F8A1EE4A-599E-4474-88D5-895361CF3FCE}" dt="2020-08-23T06:27:17.180" v="1468" actId="478"/>
          <ac:picMkLst>
            <pc:docMk/>
            <pc:sldMk cId="3599752803" sldId="263"/>
            <ac:picMk id="3" creationId="{AE3A1F8B-7BCB-4DC0-AF44-0E3ADF0FD3BF}"/>
          </ac:picMkLst>
        </pc:picChg>
        <pc:picChg chg="add mod">
          <ac:chgData name="Walter Tanimoto" userId="221c200582ad94da" providerId="LiveId" clId="{F8A1EE4A-599E-4474-88D5-895361CF3FCE}" dt="2020-08-23T06:28:46.703" v="1470"/>
          <ac:picMkLst>
            <pc:docMk/>
            <pc:sldMk cId="3599752803" sldId="263"/>
            <ac:picMk id="4" creationId="{F5082C2E-FB8C-42A7-858A-CA6638AE9B89}"/>
          </ac:picMkLst>
        </pc:picChg>
        <pc:picChg chg="add mod ord">
          <ac:chgData name="Walter Tanimoto" userId="221c200582ad94da" providerId="LiveId" clId="{F8A1EE4A-599E-4474-88D5-895361CF3FCE}" dt="2020-08-23T07:33:19.468" v="2207" actId="1076"/>
          <ac:picMkLst>
            <pc:docMk/>
            <pc:sldMk cId="3599752803" sldId="263"/>
            <ac:picMk id="5" creationId="{6C754D19-6DE1-4B71-A531-C364B732CCFC}"/>
          </ac:picMkLst>
        </pc:picChg>
        <pc:picChg chg="add mod">
          <ac:chgData name="Walter Tanimoto" userId="221c200582ad94da" providerId="LiveId" clId="{F8A1EE4A-599E-4474-88D5-895361CF3FCE}" dt="2020-08-23T06:40:55.125" v="1573" actId="26606"/>
          <ac:picMkLst>
            <pc:docMk/>
            <pc:sldMk cId="3599752803" sldId="263"/>
            <ac:picMk id="8" creationId="{065B3BFB-4356-4E6E-8A54-FFB3303FB068}"/>
          </ac:picMkLst>
        </pc:picChg>
        <pc:picChg chg="add mod">
          <ac:chgData name="Walter Tanimoto" userId="221c200582ad94da" providerId="LiveId" clId="{F8A1EE4A-599E-4474-88D5-895361CF3FCE}" dt="2020-08-23T07:34:12.922" v="2214" actId="1076"/>
          <ac:picMkLst>
            <pc:docMk/>
            <pc:sldMk cId="3599752803" sldId="263"/>
            <ac:picMk id="10" creationId="{6DC834EE-5FEF-4D48-8650-9CEC199012BE}"/>
          </ac:picMkLst>
        </pc:picChg>
      </pc:sldChg>
      <pc:sldChg chg="new del">
        <pc:chgData name="Walter Tanimoto" userId="221c200582ad94da" providerId="LiveId" clId="{F8A1EE4A-599E-4474-88D5-895361CF3FCE}" dt="2020-08-23T06:24:41.739" v="1463" actId="47"/>
        <pc:sldMkLst>
          <pc:docMk/>
          <pc:sldMk cId="3699720408" sldId="263"/>
        </pc:sldMkLst>
      </pc:sldChg>
      <pc:sldChg chg="modSp new mod setBg">
        <pc:chgData name="Walter Tanimoto" userId="221c200582ad94da" providerId="LiveId" clId="{F8A1EE4A-599E-4474-88D5-895361CF3FCE}" dt="2020-08-23T07:50:43.372" v="2357" actId="20577"/>
        <pc:sldMkLst>
          <pc:docMk/>
          <pc:sldMk cId="1611968374" sldId="264"/>
        </pc:sldMkLst>
        <pc:spChg chg="mod">
          <ac:chgData name="Walter Tanimoto" userId="221c200582ad94da" providerId="LiveId" clId="{F8A1EE4A-599E-4474-88D5-895361CF3FCE}" dt="2020-08-23T06:55:27.422" v="1926" actId="20577"/>
          <ac:spMkLst>
            <pc:docMk/>
            <pc:sldMk cId="1611968374" sldId="264"/>
            <ac:spMk id="2" creationId="{854170F6-B406-43D5-8898-DC249F2E2E9F}"/>
          </ac:spMkLst>
        </pc:spChg>
        <pc:spChg chg="mod">
          <ac:chgData name="Walter Tanimoto" userId="221c200582ad94da" providerId="LiveId" clId="{F8A1EE4A-599E-4474-88D5-895361CF3FCE}" dt="2020-08-23T07:50:43.372" v="2357" actId="20577"/>
          <ac:spMkLst>
            <pc:docMk/>
            <pc:sldMk cId="1611968374" sldId="264"/>
            <ac:spMk id="3" creationId="{8A8625AF-45FC-4B71-9114-BF18B04A93CA}"/>
          </ac:spMkLst>
        </pc:spChg>
      </pc:sldChg>
      <pc:sldChg chg="new del">
        <pc:chgData name="Walter Tanimoto" userId="221c200582ad94da" providerId="LiveId" clId="{F8A1EE4A-599E-4474-88D5-895361CF3FCE}" dt="2020-08-23T06:41:14.200" v="1575" actId="47"/>
        <pc:sldMkLst>
          <pc:docMk/>
          <pc:sldMk cId="1656836148" sldId="264"/>
        </pc:sldMkLst>
      </pc:sldChg>
      <pc:sldChg chg="addSp delSp modSp new mod setBg">
        <pc:chgData name="Walter Tanimoto" userId="221c200582ad94da" providerId="LiveId" clId="{F8A1EE4A-599E-4474-88D5-895361CF3FCE}" dt="2020-08-23T14:48:15.363" v="2822" actId="14100"/>
        <pc:sldMkLst>
          <pc:docMk/>
          <pc:sldMk cId="2632224800" sldId="265"/>
        </pc:sldMkLst>
        <pc:spChg chg="mod">
          <ac:chgData name="Walter Tanimoto" userId="221c200582ad94da" providerId="LiveId" clId="{F8A1EE4A-599E-4474-88D5-895361CF3FCE}" dt="2020-08-23T14:47:40.639" v="2783" actId="20577"/>
          <ac:spMkLst>
            <pc:docMk/>
            <pc:sldMk cId="2632224800" sldId="265"/>
            <ac:spMk id="2" creationId="{FABA7F85-4CF4-4728-AAED-B843B2540BD3}"/>
          </ac:spMkLst>
        </pc:spChg>
        <pc:spChg chg="add mod">
          <ac:chgData name="Walter Tanimoto" userId="221c200582ad94da" providerId="LiveId" clId="{F8A1EE4A-599E-4474-88D5-895361CF3FCE}" dt="2020-08-23T14:48:15.363" v="2822" actId="14100"/>
          <ac:spMkLst>
            <pc:docMk/>
            <pc:sldMk cId="2632224800" sldId="265"/>
            <ac:spMk id="3" creationId="{CA222050-2349-4102-A2AD-C805B4CF6D5A}"/>
          </ac:spMkLst>
        </pc:spChg>
        <pc:spChg chg="del">
          <ac:chgData name="Walter Tanimoto" userId="221c200582ad94da" providerId="LiveId" clId="{F8A1EE4A-599E-4474-88D5-895361CF3FCE}" dt="2020-08-23T07:43:31.249" v="2243" actId="22"/>
          <ac:spMkLst>
            <pc:docMk/>
            <pc:sldMk cId="2632224800" sldId="265"/>
            <ac:spMk id="3" creationId="{D5D6FF92-0808-4EF5-8A38-7294F5727D05}"/>
          </ac:spMkLst>
        </pc:spChg>
        <pc:spChg chg="add del">
          <ac:chgData name="Walter Tanimoto" userId="221c200582ad94da" providerId="LiveId" clId="{F8A1EE4A-599E-4474-88D5-895361CF3FCE}" dt="2020-08-23T07:46:19.195" v="2246" actId="931"/>
          <ac:spMkLst>
            <pc:docMk/>
            <pc:sldMk cId="2632224800" sldId="265"/>
            <ac:spMk id="4" creationId="{3A357B38-DC3A-47D9-8E74-B08FB54A1421}"/>
          </ac:spMkLst>
        </pc:spChg>
        <pc:picChg chg="add mod">
          <ac:chgData name="Walter Tanimoto" userId="221c200582ad94da" providerId="LiveId" clId="{F8A1EE4A-599E-4474-88D5-895361CF3FCE}" dt="2020-08-23T07:46:24.674" v="2248" actId="14100"/>
          <ac:picMkLst>
            <pc:docMk/>
            <pc:sldMk cId="2632224800" sldId="265"/>
            <ac:picMk id="6" creationId="{D533D8EE-95BE-4B2F-B5CF-AD35282F884D}"/>
          </ac:picMkLst>
        </pc:picChg>
        <pc:picChg chg="add del mod">
          <ac:chgData name="Walter Tanimoto" userId="221c200582ad94da" providerId="LiveId" clId="{F8A1EE4A-599E-4474-88D5-895361CF3FCE}" dt="2020-08-23T07:43:55.610" v="2245" actId="22"/>
          <ac:picMkLst>
            <pc:docMk/>
            <pc:sldMk cId="2632224800" sldId="265"/>
            <ac:picMk id="8" creationId="{A6BC6408-0C45-430A-A39B-806C0B4D8533}"/>
          </ac:picMkLst>
        </pc:picChg>
        <pc:picChg chg="add mod">
          <ac:chgData name="Walter Tanimoto" userId="221c200582ad94da" providerId="LiveId" clId="{F8A1EE4A-599E-4474-88D5-895361CF3FCE}" dt="2020-08-23T07:46:29.400" v="2249" actId="14100"/>
          <ac:picMkLst>
            <pc:docMk/>
            <pc:sldMk cId="2632224800" sldId="265"/>
            <ac:picMk id="10" creationId="{4FF9A8BD-AC07-4C55-A185-8C8A37B0E92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DF0B8-E17B-4AA8-97F1-22DD9CF76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609E5B-1856-4AF1-92B7-7A2345B120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3B62E-30C3-4F66-9A76-0DFD58E39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2EEE-A76B-42F7-BD66-16C599A19AA9}" type="datetimeFigureOut">
              <a:rPr lang="en-US" smtClean="0"/>
              <a:t>23-Aug-20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E5E1F-4255-4108-9613-470AD2418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97571-E7BE-4388-BD56-6129439F4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ECDA-0210-4E1D-BE2B-849DAB7B5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5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92DBB-AE1F-4273-9ABA-5958C4ACF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2B5388-0535-457D-A597-5A86AB1E5E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EF9660-255B-4FFA-93F5-3A8A2E0E8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2EEE-A76B-42F7-BD66-16C599A19AA9}" type="datetimeFigureOut">
              <a:rPr lang="en-US" smtClean="0"/>
              <a:t>23-Aug-20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4BD0A-C744-49D6-9939-D91F91889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9D759-1B9B-45BD-9E95-0E5E0804B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ECDA-0210-4E1D-BE2B-849DAB7B5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6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211744-2045-4257-AD77-A1ABD75305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1C8BD4-CB6F-40AB-ABD1-09DFA07618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2B014-6108-4A2C-8D99-7EC7EFDD6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2EEE-A76B-42F7-BD66-16C599A19AA9}" type="datetimeFigureOut">
              <a:rPr lang="en-US" smtClean="0"/>
              <a:t>23-Aug-20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1CA68-0111-466C-B7F1-D825B5BCB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B70B4-B6F0-4BB1-A4A8-7CB404D37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ECDA-0210-4E1D-BE2B-849DAB7B5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40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A22D6-28B0-47F9-9FEA-BA8A19562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46B78-168B-4241-9BB3-9E65B70D9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D3E38-9562-420C-82A6-EB4203C19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2EEE-A76B-42F7-BD66-16C599A19AA9}" type="datetimeFigureOut">
              <a:rPr lang="en-US" smtClean="0"/>
              <a:t>23-Aug-20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48381-E104-47D3-85C0-1FA4966AE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BA702-1959-445B-8339-7A97D5BDC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ECDA-0210-4E1D-BE2B-849DAB7B5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18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F2139-97DD-40DE-9D6D-D44373260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200B88-2E16-4E11-A385-59F4DFBA66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EE4F4-9FA2-4CFB-80AC-352431BA5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2EEE-A76B-42F7-BD66-16C599A19AA9}" type="datetimeFigureOut">
              <a:rPr lang="en-US" smtClean="0"/>
              <a:t>23-Aug-20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85916-B559-4ED9-99A1-EB663102C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54CFF-2DB8-4615-9711-0AA1BC9CE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ECDA-0210-4E1D-BE2B-849DAB7B5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4AA19-8926-4B36-912E-4658B9E04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7C5D1-C532-4502-9F10-9FECA960F4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7AFD54-7ED4-488E-89F0-FA23AA6C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B11A6D-3089-4348-8F25-AED7112CC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2EEE-A76B-42F7-BD66-16C599A19AA9}" type="datetimeFigureOut">
              <a:rPr lang="en-US" smtClean="0"/>
              <a:t>23-Aug-20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FC7EC4-B703-476F-9911-2E9CEE549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EA0DF7-ACFD-492D-B15A-6205BCCE0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ECDA-0210-4E1D-BE2B-849DAB7B5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88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754BA-4E1A-480B-A961-4B609F61F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749054-B3C9-478D-908C-F5DE4F3B9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560EB7-AF52-4D87-9778-1D1293F9A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50E7A7-18C7-4090-801A-C33E0650B3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39C358-12CD-4530-8008-1519E829D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D46427-42F0-4C49-8CDB-42DDBCFAC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2EEE-A76B-42F7-BD66-16C599A19AA9}" type="datetimeFigureOut">
              <a:rPr lang="en-US" smtClean="0"/>
              <a:t>23-Aug-20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913127-3F7E-41F4-9798-D9586B9E8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430095-3742-4435-ACE8-5EE39BC36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ECDA-0210-4E1D-BE2B-849DAB7B5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39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4335A-3771-4B5F-91FB-49130B90B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E075E7-9C0F-4AC6-85C2-29662021A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2EEE-A76B-42F7-BD66-16C599A19AA9}" type="datetimeFigureOut">
              <a:rPr lang="en-US" smtClean="0"/>
              <a:t>23-Aug-20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CDAA09-9765-422F-A97C-B65099E5B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0A88C8-0BF5-47BE-9152-40A840CB2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ECDA-0210-4E1D-BE2B-849DAB7B5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23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999900-A8C2-4384-8CA9-100101D39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2EEE-A76B-42F7-BD66-16C599A19AA9}" type="datetimeFigureOut">
              <a:rPr lang="en-US" smtClean="0"/>
              <a:t>23-Aug-20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8FC5CC-47DB-44A6-BD74-996F4454C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54C871-3978-456A-ADE4-D540612DC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ECDA-0210-4E1D-BE2B-849DAB7B5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25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66664-FBC6-4EE6-BEF0-011DFA488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13DD4-4ECA-44CA-BFB9-5BBADB7FE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4EC6C7-A9BB-4A2F-BB6D-1DB5D290A6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165359-2ADA-4D46-AD43-E7D6242BE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2EEE-A76B-42F7-BD66-16C599A19AA9}" type="datetimeFigureOut">
              <a:rPr lang="en-US" smtClean="0"/>
              <a:t>23-Aug-20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C6859D-5F78-4EEF-8D8C-9AFFF72C1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AAFCB6-ABEB-4BED-B2E4-E205038BB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ECDA-0210-4E1D-BE2B-849DAB7B5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54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21234-8779-4CFB-A887-479179075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D9F7B9-E237-400F-9572-6B0BAA6ABE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28A648-81CA-4CCE-A3BC-DCC47A2F6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A7071F-9949-40CF-B8BE-915374526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2EEE-A76B-42F7-BD66-16C599A19AA9}" type="datetimeFigureOut">
              <a:rPr lang="en-US" smtClean="0"/>
              <a:t>23-Aug-20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3FF121-BA1B-4BA3-900A-7930B5EF2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E9F07-0190-459E-97B2-6E959A189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ECDA-0210-4E1D-BE2B-849DAB7B5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61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233A1D-9DC5-4ACD-9F1E-E3E6951EB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85270-BDAE-4F58-A8CC-78ADA41EE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19AC0-9C3B-4766-A0A0-B07527C9ED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12EEE-A76B-42F7-BD66-16C599A19AA9}" type="datetimeFigureOut">
              <a:rPr lang="en-US" smtClean="0"/>
              <a:t>23-Aug-20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71566-6A51-451F-B1FA-B6890EBD47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0045B-1956-4A92-B705-413DA9221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0ECDA-0210-4E1D-BE2B-849DAB7B5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88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fw.org/my-vfw/vfw-training-and-support/communications-and-public-affairs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p3"/><Relationship Id="rId7" Type="http://schemas.openxmlformats.org/officeDocument/2006/relationships/hyperlink" Target="mailto:WaltT@vfwwa.net" TargetMode="Externa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png"/><Relationship Id="rId4" Type="http://schemas.openxmlformats.org/officeDocument/2006/relationships/audio" Target="../media/media4.mp3"/><Relationship Id="rId9" Type="http://schemas.openxmlformats.org/officeDocument/2006/relationships/hyperlink" Target="https://www.purple-planet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table, small, microwave&#10;&#10;Description automatically generated">
            <a:extLst>
              <a:ext uri="{FF2B5EF4-FFF2-40B4-BE49-F238E27FC236}">
                <a16:creationId xmlns:a16="http://schemas.microsoft.com/office/drawing/2014/main" id="{1F04B7AB-EA0F-4CE4-BE2E-FDC5262B03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monitor, screen, television, sitting&#10;&#10;Description automatically generated">
            <a:extLst>
              <a:ext uri="{FF2B5EF4-FFF2-40B4-BE49-F238E27FC236}">
                <a16:creationId xmlns:a16="http://schemas.microsoft.com/office/drawing/2014/main" id="{6891A7DE-CB96-49AE-8F2F-C93A9E9D0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729" y="3092690"/>
            <a:ext cx="2839066" cy="2059863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16EA04D-963B-439D-8B40-A8E00E126C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875" y="256133"/>
            <a:ext cx="4152950" cy="22622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095266-339F-44B7-8F25-72CCCDAF906E}"/>
              </a:ext>
            </a:extLst>
          </p:cNvPr>
          <p:cNvSpPr txBox="1"/>
          <p:nvPr/>
        </p:nvSpPr>
        <p:spPr>
          <a:xfrm>
            <a:off x="-25624" y="1441123"/>
            <a:ext cx="5957977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latin typeface="Arial Black" panose="020B0A04020102020204" pitchFamily="34" charset="0"/>
              </a:rPr>
              <a:t>Social Media and </a:t>
            </a:r>
          </a:p>
          <a:p>
            <a:pPr algn="ctr"/>
            <a:r>
              <a:rPr lang="en-US" sz="4500" b="1" dirty="0">
                <a:latin typeface="Arial Black" panose="020B0A04020102020204" pitchFamily="34" charset="0"/>
              </a:rPr>
              <a:t>Public Affairs</a:t>
            </a:r>
          </a:p>
          <a:p>
            <a:pPr algn="ctr"/>
            <a:r>
              <a:rPr lang="en-US" sz="4500" b="1" dirty="0">
                <a:latin typeface="Arial Black" panose="020B0A04020102020204" pitchFamily="34" charset="0"/>
              </a:rPr>
              <a:t>Communications</a:t>
            </a:r>
          </a:p>
          <a:p>
            <a:pPr algn="ctr"/>
            <a:endParaRPr lang="en-US" sz="4500" b="1" dirty="0">
              <a:latin typeface="Arial Black" panose="020B0A04020102020204" pitchFamily="34" charset="0"/>
            </a:endParaRPr>
          </a:p>
          <a:p>
            <a:pPr algn="ctr"/>
            <a:r>
              <a:rPr lang="en-US" sz="4500" b="1" dirty="0">
                <a:latin typeface="Arial Black" panose="020B0A04020102020204" pitchFamily="34" charset="0"/>
              </a:rPr>
              <a:t>Tips &amp; Advice</a:t>
            </a:r>
          </a:p>
        </p:txBody>
      </p:sp>
      <p:pic>
        <p:nvPicPr>
          <p:cNvPr id="11" name="Purple Planet Music - Feelin' Good (2_14) 140bpm">
            <a:hlinkClick r:id="" action="ppaction://media"/>
            <a:extLst>
              <a:ext uri="{FF2B5EF4-FFF2-40B4-BE49-F238E27FC236}">
                <a16:creationId xmlns:a16="http://schemas.microsoft.com/office/drawing/2014/main" id="{91EB956B-8033-4663-A3E6-2DF68AD8A5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04762" y="6272842"/>
            <a:ext cx="304800" cy="304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6206DA-8B95-4553-B053-173343605A45}"/>
              </a:ext>
            </a:extLst>
          </p:cNvPr>
          <p:cNvSpPr txBox="1"/>
          <p:nvPr/>
        </p:nvSpPr>
        <p:spPr>
          <a:xfrm>
            <a:off x="460075" y="5992483"/>
            <a:ext cx="8655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Walt Tanimoto, Social Media Chairman, School of Instruction 09/05/2020</a:t>
            </a:r>
          </a:p>
        </p:txBody>
      </p:sp>
    </p:spTree>
    <p:extLst>
      <p:ext uri="{BB962C8B-B14F-4D97-AF65-F5344CB8AC3E}">
        <p14:creationId xmlns:p14="http://schemas.microsoft.com/office/powerpoint/2010/main" val="43630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C026BED3-BEB9-4E02-8F41-798EAB3438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F8F99-112A-4A9A-AA96-D18028295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rial Black" panose="020B0A04020102020204" pitchFamily="34" charset="0"/>
              </a:rPr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F41BC-258A-4850-B512-1C21A7305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Social Media</a:t>
            </a:r>
          </a:p>
          <a:p>
            <a:pPr lvl="1"/>
            <a:r>
              <a:rPr lang="en-US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Do’s and Don’ts</a:t>
            </a:r>
          </a:p>
          <a:p>
            <a:pPr lvl="1"/>
            <a:r>
              <a:rPr lang="en-US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Customize Post and Events</a:t>
            </a:r>
          </a:p>
          <a:p>
            <a:pPr lvl="1"/>
            <a:endParaRPr lang="en-US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Public Affairs and Communications</a:t>
            </a:r>
          </a:p>
          <a:p>
            <a:pPr lvl="1"/>
            <a:r>
              <a:rPr lang="en-US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Announcements</a:t>
            </a:r>
          </a:p>
          <a:p>
            <a:pPr lvl="1"/>
            <a:r>
              <a:rPr lang="en-US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Articles</a:t>
            </a:r>
          </a:p>
          <a:p>
            <a:pPr lvl="1"/>
            <a:endParaRPr lang="en-US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References</a:t>
            </a:r>
          </a:p>
          <a:p>
            <a:pPr marL="457200" lvl="1" indent="0">
              <a:buNone/>
            </a:pPr>
            <a:endParaRPr lang="en-US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6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56D7C-56A1-4CCB-802D-B49370EAD08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b="1" dirty="0">
                <a:latin typeface="Arial Black" panose="020B0A04020102020204" pitchFamily="34" charset="0"/>
              </a:rPr>
              <a:t>Social Media Do’s and Don’ts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846C3-3396-4B18-B6B7-58A5E7DF0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6585" y="1825625"/>
            <a:ext cx="5181600" cy="4877517"/>
          </a:xfrm>
          <a:noFill/>
        </p:spPr>
        <p:txBody>
          <a:bodyPr>
            <a:normAutofit lnSpcReduction="10000"/>
          </a:bodyPr>
          <a:lstStyle/>
          <a:p>
            <a:r>
              <a:rPr lang="en-US" b="1" dirty="0">
                <a:latin typeface="Arial Black" panose="020B0A04020102020204" pitchFamily="34" charset="0"/>
              </a:rPr>
              <a:t>Do (Promotes the VFW):</a:t>
            </a:r>
          </a:p>
          <a:p>
            <a:pPr lvl="1"/>
            <a:r>
              <a:rPr lang="en-US" b="1" dirty="0">
                <a:latin typeface="Arial Black" panose="020B0A04020102020204" pitchFamily="34" charset="0"/>
              </a:rPr>
              <a:t>Post (Timely)</a:t>
            </a:r>
          </a:p>
          <a:p>
            <a:pPr lvl="1"/>
            <a:r>
              <a:rPr lang="en-US" b="1" dirty="0">
                <a:latin typeface="Arial Black" panose="020B0A04020102020204" pitchFamily="34" charset="0"/>
              </a:rPr>
              <a:t>Look, Dress, Language</a:t>
            </a:r>
          </a:p>
          <a:p>
            <a:pPr lvl="1"/>
            <a:r>
              <a:rPr lang="en-US" b="1" dirty="0">
                <a:latin typeface="Arial Black" panose="020B0A04020102020204" pitchFamily="34" charset="0"/>
              </a:rPr>
              <a:t>Images and video</a:t>
            </a:r>
          </a:p>
          <a:p>
            <a:pPr lvl="1"/>
            <a:r>
              <a:rPr lang="en-US" b="1" dirty="0">
                <a:latin typeface="Arial Black" panose="020B0A04020102020204" pitchFamily="34" charset="0"/>
              </a:rPr>
              <a:t>Descriptions</a:t>
            </a:r>
          </a:p>
          <a:p>
            <a:pPr lvl="1"/>
            <a:r>
              <a:rPr lang="en-US" b="1" dirty="0">
                <a:latin typeface="Arial Black" panose="020B0A04020102020204" pitchFamily="34" charset="0"/>
              </a:rPr>
              <a:t>Positive</a:t>
            </a:r>
          </a:p>
          <a:p>
            <a:pPr lvl="1"/>
            <a:r>
              <a:rPr lang="en-US" b="1" dirty="0">
                <a:latin typeface="Arial Black" panose="020B0A04020102020204" pitchFamily="34" charset="0"/>
              </a:rPr>
              <a:t>Community Interaction</a:t>
            </a:r>
          </a:p>
          <a:p>
            <a:pPr lvl="1"/>
            <a:r>
              <a:rPr lang="en-US" b="1" dirty="0">
                <a:latin typeface="Arial Black" panose="020B0A04020102020204" pitchFamily="34" charset="0"/>
              </a:rPr>
              <a:t>Sponsors and Sponsorships</a:t>
            </a:r>
          </a:p>
          <a:p>
            <a:pPr lvl="1"/>
            <a:r>
              <a:rPr lang="en-US" b="1" dirty="0">
                <a:latin typeface="Arial Black" panose="020B0A04020102020204" pitchFamily="34" charset="0"/>
              </a:rPr>
              <a:t>Grants</a:t>
            </a:r>
          </a:p>
          <a:p>
            <a:pPr lvl="1"/>
            <a:r>
              <a:rPr lang="en-US" b="1" dirty="0">
                <a:latin typeface="Arial Black" panose="020B0A04020102020204" pitchFamily="34" charset="0"/>
              </a:rPr>
              <a:t>Scholarships</a:t>
            </a:r>
          </a:p>
          <a:p>
            <a:pPr lvl="1"/>
            <a:r>
              <a:rPr lang="en-US" b="1" dirty="0">
                <a:latin typeface="Arial Black" panose="020B0A04020102020204" pitchFamily="34" charset="0"/>
              </a:rPr>
              <a:t>Membership</a:t>
            </a:r>
          </a:p>
          <a:p>
            <a:pPr lvl="1"/>
            <a:r>
              <a:rPr lang="en-US" b="1" dirty="0">
                <a:latin typeface="Arial Black" panose="020B0A04020102020204" pitchFamily="34" charset="0"/>
              </a:rPr>
              <a:t>Successes/Milestones</a:t>
            </a:r>
          </a:p>
          <a:p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01AF71-ED47-4805-9BE5-B04E61D0AB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76668" y="1825625"/>
            <a:ext cx="6078747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Don’ts (Questions the VFW):</a:t>
            </a:r>
          </a:p>
          <a:p>
            <a:pPr lvl="1"/>
            <a:r>
              <a:rPr lang="en-US" dirty="0">
                <a:latin typeface="Arial Black" panose="020B0A04020102020204" pitchFamily="34" charset="0"/>
              </a:rPr>
              <a:t>Bar activity</a:t>
            </a:r>
          </a:p>
          <a:p>
            <a:pPr lvl="1"/>
            <a:r>
              <a:rPr lang="en-US" dirty="0">
                <a:latin typeface="Arial Black" panose="020B0A04020102020204" pitchFamily="34" charset="0"/>
              </a:rPr>
              <a:t>Gambling</a:t>
            </a:r>
          </a:p>
          <a:p>
            <a:pPr lvl="1"/>
            <a:r>
              <a:rPr lang="en-US" dirty="0">
                <a:latin typeface="Arial Black" panose="020B0A04020102020204" pitchFamily="34" charset="0"/>
              </a:rPr>
              <a:t>Politics</a:t>
            </a:r>
          </a:p>
          <a:p>
            <a:pPr lvl="1"/>
            <a:r>
              <a:rPr lang="en-US" dirty="0">
                <a:latin typeface="Arial Black" panose="020B0A04020102020204" pitchFamily="34" charset="0"/>
              </a:rPr>
              <a:t>Posts that stains the image of the VFW, veterans, families, and other groups, races, religion</a:t>
            </a:r>
            <a:r>
              <a:rPr lang="en-US">
                <a:latin typeface="Arial Black" panose="020B0A04020102020204" pitchFamily="34" charset="0"/>
              </a:rPr>
              <a:t>, etc.</a:t>
            </a:r>
            <a:endParaRPr lang="en-US" dirty="0">
              <a:latin typeface="Arial Black" panose="020B0A04020102020204" pitchFamily="34" charset="0"/>
            </a:endParaRPr>
          </a:p>
          <a:p>
            <a:pPr lvl="1"/>
            <a:r>
              <a:rPr lang="en-US" dirty="0">
                <a:latin typeface="Arial Black" panose="020B0A04020102020204" pitchFamily="34" charset="0"/>
              </a:rPr>
              <a:t>Go against the VFW</a:t>
            </a:r>
          </a:p>
          <a:p>
            <a:pPr lvl="1"/>
            <a:r>
              <a:rPr lang="en-US" dirty="0">
                <a:latin typeface="Arial Black" panose="020B0A04020102020204" pitchFamily="34" charset="0"/>
              </a:rPr>
              <a:t>Not supportive of the VFW</a:t>
            </a:r>
          </a:p>
          <a:p>
            <a:pPr lvl="1"/>
            <a:r>
              <a:rPr lang="en-US" dirty="0">
                <a:latin typeface="Arial Black" panose="020B0A04020102020204" pitchFamily="34" charset="0"/>
              </a:rPr>
              <a:t>Slander, attack, talk down</a:t>
            </a:r>
          </a:p>
          <a:p>
            <a:pPr lvl="1"/>
            <a:r>
              <a:rPr lang="en-US" dirty="0">
                <a:latin typeface="Arial Black" panose="020B0A04020102020204" pitchFamily="34" charset="0"/>
              </a:rPr>
              <a:t>Violate Copy Rights</a:t>
            </a:r>
          </a:p>
          <a:p>
            <a:pPr lvl="1"/>
            <a:r>
              <a:rPr lang="en-US" dirty="0">
                <a:latin typeface="Arial Black" panose="020B0A04020102020204" pitchFamily="34" charset="0"/>
              </a:rPr>
              <a:t>Violate laws, Policy, etc.</a:t>
            </a:r>
          </a:p>
          <a:p>
            <a:pPr lvl="1"/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674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170F6-B406-43D5-8898-DC249F2E2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A04020102020204" pitchFamily="34" charset="0"/>
              </a:rPr>
              <a:t>Customize Posts and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625AF-45FC-4B71-9114-BF18B04A93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Arial Black" panose="020B0A04020102020204" pitchFamily="34" charset="0"/>
              </a:rPr>
              <a:t>Customize cover photos</a:t>
            </a:r>
          </a:p>
          <a:p>
            <a:r>
              <a:rPr lang="en-US" b="1" dirty="0">
                <a:latin typeface="Arial Black" panose="020B0A04020102020204" pitchFamily="34" charset="0"/>
              </a:rPr>
              <a:t>Use images or videos for post</a:t>
            </a:r>
          </a:p>
          <a:p>
            <a:r>
              <a:rPr lang="en-US" b="1" dirty="0">
                <a:latin typeface="Arial Black" panose="020B0A04020102020204" pitchFamily="34" charset="0"/>
              </a:rPr>
              <a:t>Schedule posts</a:t>
            </a:r>
          </a:p>
          <a:p>
            <a:r>
              <a:rPr lang="en-US" b="1" dirty="0">
                <a:latin typeface="Arial Black" panose="020B0A04020102020204" pitchFamily="34" charset="0"/>
              </a:rPr>
              <a:t>Add sound, music, video, </a:t>
            </a:r>
            <a:r>
              <a:rPr lang="en-US" b="1" dirty="0" err="1">
                <a:latin typeface="Arial Black" panose="020B0A04020102020204" pitchFamily="34" charset="0"/>
              </a:rPr>
              <a:t>etc</a:t>
            </a:r>
            <a:endParaRPr lang="en-US" b="1" dirty="0">
              <a:latin typeface="Arial Black" panose="020B0A04020102020204" pitchFamily="34" charset="0"/>
            </a:endParaRPr>
          </a:p>
          <a:p>
            <a:r>
              <a:rPr lang="en-US" b="1" dirty="0">
                <a:latin typeface="Arial Black" panose="020B0A04020102020204" pitchFamily="34" charset="0"/>
              </a:rPr>
              <a:t>Go Live</a:t>
            </a:r>
          </a:p>
          <a:p>
            <a:r>
              <a:rPr lang="en-US" b="1" dirty="0">
                <a:latin typeface="Arial Black" panose="020B0A04020102020204" pitchFamily="34" charset="0"/>
              </a:rPr>
              <a:t>Pre-Record videos</a:t>
            </a:r>
          </a:p>
        </p:txBody>
      </p:sp>
    </p:spTree>
    <p:extLst>
      <p:ext uri="{BB962C8B-B14F-4D97-AF65-F5344CB8AC3E}">
        <p14:creationId xmlns:p14="http://schemas.microsoft.com/office/powerpoint/2010/main" val="1611968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A7F85-4CF4-4728-AAED-B843B2540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1617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 Black" panose="020B0A04020102020204" pitchFamily="34" charset="0"/>
              </a:rPr>
              <a:t>Customize Example</a:t>
            </a:r>
          </a:p>
        </p:txBody>
      </p:sp>
      <p:pic>
        <p:nvPicPr>
          <p:cNvPr id="10" name="Content Placeholder 9" descr="A picture containing grass, road, plane, person&#10;&#10;Description automatically generated">
            <a:extLst>
              <a:ext uri="{FF2B5EF4-FFF2-40B4-BE49-F238E27FC236}">
                <a16:creationId xmlns:a16="http://schemas.microsoft.com/office/drawing/2014/main" id="{4FF9A8BD-AC07-4C55-A185-8C8A37B0E9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763035"/>
            <a:ext cx="5960550" cy="3959123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533D8EE-95BE-4B2F-B5CF-AD35282F88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6" y="1769371"/>
            <a:ext cx="5938684" cy="39591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222050-2349-4102-A2AD-C805B4CF6D5A}"/>
              </a:ext>
            </a:extLst>
          </p:cNvPr>
          <p:cNvSpPr txBox="1"/>
          <p:nvPr/>
        </p:nvSpPr>
        <p:spPr>
          <a:xfrm>
            <a:off x="7355457" y="6504317"/>
            <a:ext cx="455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Credit:  WDVA Veterans Cemetery</a:t>
            </a:r>
          </a:p>
        </p:txBody>
      </p:sp>
    </p:spTree>
    <p:extLst>
      <p:ext uri="{BB962C8B-B14F-4D97-AF65-F5344CB8AC3E}">
        <p14:creationId xmlns:p14="http://schemas.microsoft.com/office/powerpoint/2010/main" val="2632224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5457C-36BC-4CFA-80EF-E63DEE9CF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840" y="0"/>
            <a:ext cx="11021961" cy="1325563"/>
          </a:xfrm>
        </p:spPr>
        <p:txBody>
          <a:bodyPr/>
          <a:lstStyle/>
          <a:p>
            <a:r>
              <a:rPr lang="en-US" b="1" dirty="0">
                <a:latin typeface="Arial Black" panose="020B0A04020102020204" pitchFamily="34" charset="0"/>
              </a:rPr>
              <a:t>Public Affairs and Communications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EBA43-863F-4A49-B8A2-723DA616F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25564"/>
            <a:ext cx="11021960" cy="5532436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 Black" panose="020B0A04020102020204" pitchFamily="34" charset="0"/>
              </a:rPr>
              <a:t>Advertise &amp; Announce Events</a:t>
            </a:r>
          </a:p>
          <a:p>
            <a:pPr lvl="1"/>
            <a:r>
              <a:rPr lang="en-US" b="1" dirty="0">
                <a:latin typeface="Arial Black" panose="020B0A04020102020204" pitchFamily="34" charset="0"/>
              </a:rPr>
              <a:t>Paper</a:t>
            </a:r>
          </a:p>
          <a:p>
            <a:pPr lvl="1"/>
            <a:r>
              <a:rPr lang="en-US" b="1" dirty="0">
                <a:latin typeface="Arial Black" panose="020B0A04020102020204" pitchFamily="34" charset="0"/>
              </a:rPr>
              <a:t>Radio</a:t>
            </a:r>
          </a:p>
          <a:p>
            <a:pPr lvl="1"/>
            <a:r>
              <a:rPr lang="en-US" b="1" dirty="0">
                <a:latin typeface="Arial Black" panose="020B0A04020102020204" pitchFamily="34" charset="0"/>
              </a:rPr>
              <a:t>Social Media</a:t>
            </a:r>
          </a:p>
          <a:p>
            <a:pPr marL="457200" lvl="1" indent="0">
              <a:buNone/>
            </a:pPr>
            <a:endParaRPr lang="en-US" b="1" dirty="0">
              <a:latin typeface="Arial Black" panose="020B0A04020102020204" pitchFamily="34" charset="0"/>
            </a:endParaRPr>
          </a:p>
          <a:p>
            <a:r>
              <a:rPr lang="en-US" b="1" dirty="0">
                <a:latin typeface="Arial Black" panose="020B0A04020102020204" pitchFamily="34" charset="0"/>
              </a:rPr>
              <a:t>Communicate Successes and Activities</a:t>
            </a:r>
          </a:p>
          <a:p>
            <a:pPr lvl="1"/>
            <a:r>
              <a:rPr lang="en-US" b="1" dirty="0">
                <a:latin typeface="Arial Black" panose="020B0A04020102020204" pitchFamily="34" charset="0"/>
              </a:rPr>
              <a:t>Community Interactions - Write Articles</a:t>
            </a:r>
          </a:p>
          <a:p>
            <a:pPr lvl="1"/>
            <a:r>
              <a:rPr lang="en-US" b="1" dirty="0">
                <a:latin typeface="Arial Black" panose="020B0A04020102020204" pitchFamily="34" charset="0"/>
              </a:rPr>
              <a:t>Essay Winners, Food Drive, Donations, </a:t>
            </a:r>
            <a:r>
              <a:rPr lang="en-US" b="1" dirty="0" err="1">
                <a:latin typeface="Arial Black" panose="020B0A04020102020204" pitchFamily="34" charset="0"/>
              </a:rPr>
              <a:t>Etc</a:t>
            </a:r>
            <a:endParaRPr lang="en-US" b="1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b="1" dirty="0">
              <a:latin typeface="Arial Black" panose="020B0A04020102020204" pitchFamily="34" charset="0"/>
            </a:endParaRPr>
          </a:p>
          <a:p>
            <a:r>
              <a:rPr lang="en-US" b="1" dirty="0">
                <a:latin typeface="Arial Black" panose="020B0A04020102020204" pitchFamily="34" charset="0"/>
              </a:rPr>
              <a:t>Use VFW Release Form</a:t>
            </a:r>
          </a:p>
          <a:p>
            <a:endParaRPr lang="en-US" b="1" dirty="0">
              <a:latin typeface="Arial Black" panose="020B0A04020102020204" pitchFamily="34" charset="0"/>
            </a:endParaRPr>
          </a:p>
          <a:p>
            <a:r>
              <a:rPr lang="en-US" b="1" dirty="0">
                <a:latin typeface="Arial Black" panose="020B0A04020102020204" pitchFamily="34" charset="0"/>
              </a:rPr>
              <a:t>Use VFW Templates</a:t>
            </a:r>
          </a:p>
          <a:p>
            <a:endParaRPr lang="en-US" b="1" dirty="0">
              <a:latin typeface="Arial Black" panose="020B0A04020102020204" pitchFamily="34" charset="0"/>
            </a:endParaRPr>
          </a:p>
          <a:p>
            <a:pPr lvl="1"/>
            <a:endParaRPr lang="en-US" b="1" dirty="0">
              <a:latin typeface="Arial Black" panose="020B0A04020102020204" pitchFamily="34" charset="0"/>
            </a:endParaRPr>
          </a:p>
          <a:p>
            <a:pPr lvl="1"/>
            <a:endParaRPr lang="en-US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519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13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6F3783-7010-484A-96CE-89F2E4535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219" y="-125612"/>
            <a:ext cx="4136367" cy="2228074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Arial Black" panose="020B0A04020102020204" pitchFamily="34" charset="0"/>
              </a:rPr>
              <a:t>Reference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7427A-64A1-4EC1-8202-F41F0101A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465" y="3715719"/>
            <a:ext cx="4653950" cy="21538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>
              <a:solidFill>
                <a:schemeClr val="bg1"/>
              </a:solidFill>
              <a:latin typeface="Arial Black" panose="020B0A040201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563C1"/>
                </a:solidFill>
                <a:latin typeface="Arial Black" panose="020B0A040201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https://www.vfw.org/my-vfw/vfw-training-and-support/communications-and-public-affairs</a:t>
            </a:r>
            <a:endParaRPr lang="en-US" b="1" dirty="0">
              <a:latin typeface="Arial Black" panose="020B0A04020102020204" pitchFamily="34" charset="0"/>
            </a:endParaRPr>
          </a:p>
          <a:p>
            <a:endParaRPr lang="en-US" b="1" dirty="0">
              <a:latin typeface="Arial Black" panose="020B0A04020102020204" pitchFamily="34" charset="0"/>
            </a:endParaRPr>
          </a:p>
        </p:txBody>
      </p:sp>
      <p:pic>
        <p:nvPicPr>
          <p:cNvPr id="9" name="Picture 8" descr="A close up of a flag&#10;&#10;Description automatically generated">
            <a:extLst>
              <a:ext uri="{FF2B5EF4-FFF2-40B4-BE49-F238E27FC236}">
                <a16:creationId xmlns:a16="http://schemas.microsoft.com/office/drawing/2014/main" id="{EEEE6C79-77BE-4A99-8303-998DF04FC1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5" b="1622"/>
          <a:stretch/>
        </p:blipFill>
        <p:spPr>
          <a:xfrm>
            <a:off x="7993624" y="1186877"/>
            <a:ext cx="3464157" cy="3308053"/>
          </a:xfrm>
          <a:prstGeom prst="rect">
            <a:avLst/>
          </a:prstGeom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6562C6-D2C9-4CDA-8281-DE2FCEC6E69F}"/>
              </a:ext>
            </a:extLst>
          </p:cNvPr>
          <p:cNvSpPr txBox="1"/>
          <p:nvPr/>
        </p:nvSpPr>
        <p:spPr>
          <a:xfrm>
            <a:off x="924465" y="3007743"/>
            <a:ext cx="5229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 Black" panose="020B0A04020102020204" pitchFamily="34" charset="0"/>
              </a:rPr>
              <a:t>Log in to VFW.org</a:t>
            </a:r>
          </a:p>
          <a:p>
            <a:endParaRPr lang="en-US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121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exels Videos 1572432">
            <a:hlinkClick r:id="" action="ppaction://media"/>
            <a:extLst>
              <a:ext uri="{FF2B5EF4-FFF2-40B4-BE49-F238E27FC236}">
                <a16:creationId xmlns:a16="http://schemas.microsoft.com/office/drawing/2014/main" id="{6C754D19-6DE1-4B71-A531-C364B732CC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D5C862-5BD8-43C5-AE3F-462305EF2769}"/>
              </a:ext>
            </a:extLst>
          </p:cNvPr>
          <p:cNvSpPr txBox="1"/>
          <p:nvPr/>
        </p:nvSpPr>
        <p:spPr>
          <a:xfrm>
            <a:off x="4945812" y="1490008"/>
            <a:ext cx="96385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  <a:t>Walt Tanimoto</a:t>
            </a:r>
          </a:p>
          <a:p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  <a:t>Email:</a:t>
            </a:r>
            <a:r>
              <a:rPr lang="en-US" sz="4000" dirty="0">
                <a:latin typeface="Arial Black" panose="020B0A04020102020204" pitchFamily="34" charset="0"/>
              </a:rPr>
              <a:t>  </a:t>
            </a:r>
            <a:r>
              <a:rPr lang="en-US" sz="4000" dirty="0">
                <a:latin typeface="Arial Black" panose="020B0A04020102020204" pitchFamily="34" charset="0"/>
                <a:hlinkClick r:id="rId7"/>
              </a:rPr>
              <a:t>WaltT@vfwwa.net</a:t>
            </a:r>
            <a:endParaRPr lang="en-US" sz="4000" dirty="0">
              <a:latin typeface="Arial Black" panose="020B0A04020102020204" pitchFamily="34" charset="0"/>
            </a:endParaRPr>
          </a:p>
          <a:p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  <a:t>Cell:  (253) 797-6933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65B3BFB-4356-4E6E-8A54-FFB3303FB0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30" y="1127184"/>
            <a:ext cx="4465491" cy="24324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233812-DB7C-44C4-9DCD-8895A28B5A4D}"/>
              </a:ext>
            </a:extLst>
          </p:cNvPr>
          <p:cNvSpPr txBox="1"/>
          <p:nvPr/>
        </p:nvSpPr>
        <p:spPr>
          <a:xfrm>
            <a:off x="7108167" y="5860211"/>
            <a:ext cx="5417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Music: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https://www.purple-planet.com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US" dirty="0"/>
          </a:p>
        </p:txBody>
      </p:sp>
      <p:pic>
        <p:nvPicPr>
          <p:cNvPr id="10" name="Purple Planet Music - Happy Thoughts (1_19) 76bpm (L)">
            <a:hlinkClick r:id="" action="ppaction://media"/>
            <a:extLst>
              <a:ext uri="{FF2B5EF4-FFF2-40B4-BE49-F238E27FC236}">
                <a16:creationId xmlns:a16="http://schemas.microsoft.com/office/drawing/2014/main" id="{6DC834EE-5FEF-4D48-8650-9CEC199012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30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5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87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251</Words>
  <Application>Microsoft Office PowerPoint</Application>
  <PresentationFormat>Widescreen</PresentationFormat>
  <Paragraphs>72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Arial Black</vt:lpstr>
      <vt:lpstr>Calibri</vt:lpstr>
      <vt:lpstr>Calibri Light</vt:lpstr>
      <vt:lpstr>Office Theme</vt:lpstr>
      <vt:lpstr>PowerPoint Presentation</vt:lpstr>
      <vt:lpstr>Topics</vt:lpstr>
      <vt:lpstr>Social Media Do’s and Don’ts</vt:lpstr>
      <vt:lpstr>Customize Posts and Events</vt:lpstr>
      <vt:lpstr>Customize Example</vt:lpstr>
      <vt:lpstr>Public Affairs and Communications</vt:lpstr>
      <vt:lpstr>Reference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Walter Tanimoto</dc:creator>
  <cp:lastModifiedBy>Walter Tanimoto</cp:lastModifiedBy>
  <cp:revision>1</cp:revision>
  <dcterms:created xsi:type="dcterms:W3CDTF">2020-08-23T07:15:38Z</dcterms:created>
  <dcterms:modified xsi:type="dcterms:W3CDTF">2020-08-23T14:48:26Z</dcterms:modified>
</cp:coreProperties>
</file>